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C794-0EBA-49DE-A8CF-7A728AE80BBE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568-7326-496F-AEB3-371DE2C3F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70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C794-0EBA-49DE-A8CF-7A728AE80BBE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568-7326-496F-AEB3-371DE2C3F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8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C794-0EBA-49DE-A8CF-7A728AE80BBE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568-7326-496F-AEB3-371DE2C3F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09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C794-0EBA-49DE-A8CF-7A728AE80BBE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568-7326-496F-AEB3-371DE2C3F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3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C794-0EBA-49DE-A8CF-7A728AE80BBE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568-7326-496F-AEB3-371DE2C3F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89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C794-0EBA-49DE-A8CF-7A728AE80BBE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568-7326-496F-AEB3-371DE2C3F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48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C794-0EBA-49DE-A8CF-7A728AE80BBE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568-7326-496F-AEB3-371DE2C3F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26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C794-0EBA-49DE-A8CF-7A728AE80BBE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568-7326-496F-AEB3-371DE2C3F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C794-0EBA-49DE-A8CF-7A728AE80BBE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568-7326-496F-AEB3-371DE2C3F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53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C794-0EBA-49DE-A8CF-7A728AE80BBE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568-7326-496F-AEB3-371DE2C3F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21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C794-0EBA-49DE-A8CF-7A728AE80BBE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568-7326-496F-AEB3-371DE2C3F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89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0C794-0EBA-49DE-A8CF-7A728AE80BBE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3F568-7326-496F-AEB3-371DE2C3F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97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талья\Desktop\обучающие структуры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4" t="5366" r="21794" b="6417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52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3359"/>
            <a:ext cx="9361040" cy="700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1612158"/>
            <a:ext cx="16097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4609">
            <a:off x="4992216" y="2791704"/>
            <a:ext cx="12557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61458"/>
            <a:ext cx="171291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1973" y="273603"/>
            <a:ext cx="4822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дновременный раунд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99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64704"/>
            <a:ext cx="936104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8531"/>
            <a:ext cx="7269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«опроси – опроси – обменяйся</a:t>
            </a:r>
            <a:r>
              <a:rPr lang="ru-RU" dirty="0" smtClean="0">
                <a:solidFill>
                  <a:srgbClr val="00B050"/>
                </a:solidFill>
              </a:rPr>
              <a:t>»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7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талья\Desktop\таймд 00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4" t="51225" r="23013" b="1797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802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наталья\Desktop\микс пеа 00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5694" r="22304" b="6387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наталья\Desktop\микс пеа 00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9" t="60677" r="23775" b="20284"/>
          <a:stretch/>
        </p:blipFill>
        <p:spPr bwMode="auto">
          <a:xfrm>
            <a:off x="0" y="4509120"/>
            <a:ext cx="3923928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20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талья\Desktop\в парах 00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5134" r="22311" b="64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33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талья\Desktop\микс фриз 00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5694" r="21814" b="631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89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талья\Desktop\2 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8" t="5618" r="29119" b="64272"/>
          <a:stretch/>
        </p:blipFill>
        <p:spPr bwMode="auto">
          <a:xfrm>
            <a:off x="14326" y="12041"/>
            <a:ext cx="4572000" cy="4221088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26" y="2492896"/>
            <a:ext cx="4653764" cy="44653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4048" y="836712"/>
            <a:ext cx="3593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3200" b="1" u="sng" dirty="0">
                <a:latin typeface="Times New Roman"/>
                <a:ea typeface="Calibri"/>
              </a:rPr>
              <a:t>МЭНЭДЖ МЭТ</a:t>
            </a:r>
            <a:r>
              <a:rPr lang="ru-RU" sz="3200" dirty="0">
                <a:latin typeface="Times New Roman"/>
                <a:ea typeface="Calibri"/>
              </a:rPr>
              <a:t> </a:t>
            </a:r>
            <a:r>
              <a:rPr lang="ru-RU" sz="3200" dirty="0" smtClean="0"/>
              <a:t>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807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талья\Desktop\сингапур\1 00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5" t="49318" r="21569" b="20428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8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талья\Desktop\сингапур\баддис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5" t="5367" r="22633" b="643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95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Desktop\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0" t="51171" r="21885" b="175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2746" y="1844823"/>
            <a:ext cx="4341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«встать – сесть»</a:t>
            </a:r>
            <a:endParaRPr lang="ru-RU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талья\Desktop\джот тотс 00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3" t="5516" r="21569" b="63345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562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талья\Desktop\джот тотс 00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4" t="51779" r="20588" b="17794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70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наталья\Desktop\сте зе класс 00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9" t="5160" r="20343" b="6370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180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талья\Desktop\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7" t="50699" r="22247" b="18298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88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17</Words>
  <Application>Microsoft Office PowerPoint</Application>
  <PresentationFormat>Экран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20</cp:revision>
  <dcterms:created xsi:type="dcterms:W3CDTF">2015-07-09T12:52:08Z</dcterms:created>
  <dcterms:modified xsi:type="dcterms:W3CDTF">2015-07-11T10:23:40Z</dcterms:modified>
</cp:coreProperties>
</file>