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63" r:id="rId2"/>
    <p:sldId id="264" r:id="rId3"/>
    <p:sldId id="265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27.05.2020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27.05.2020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27.05.2020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27.05.2020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27.05.2020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27.05.2020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27.05.2020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27.05.2020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8258204" cy="732696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rgbClr val="FF0000"/>
                </a:solidFill>
              </a:rPr>
              <a:t>Результаты детских садов 2019-2020гг.</a:t>
            </a:r>
            <a:endParaRPr lang="ru-RU" sz="2400" dirty="0">
              <a:solidFill>
                <a:srgbClr val="FF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538355706"/>
              </p:ext>
            </p:extLst>
          </p:nvPr>
        </p:nvGraphicFramePr>
        <p:xfrm>
          <a:off x="971600" y="1196752"/>
          <a:ext cx="6480722" cy="4789739"/>
        </p:xfrm>
        <a:graphic>
          <a:graphicData uri="http://schemas.openxmlformats.org/drawingml/2006/table">
            <a:tbl>
              <a:tblPr firstRow="1" firstCol="1" bandRow="1"/>
              <a:tblGrid>
                <a:gridCol w="437455"/>
                <a:gridCol w="2226840"/>
                <a:gridCol w="791926"/>
                <a:gridCol w="1045304"/>
                <a:gridCol w="1045304"/>
                <a:gridCol w="933893"/>
              </a:tblGrid>
              <a:tr h="11053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№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Итог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Кол-во чел.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Высокий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уровень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Средний уровень </a:t>
                      </a:r>
                      <a:r>
                        <a:rPr lang="ru-RU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Низкий уровень </a:t>
                      </a:r>
                      <a:r>
                        <a:rPr lang="ru-RU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12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Интелл.лабильность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340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55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19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3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Креативность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338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49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42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13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коммуникативность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346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66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31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Системное мышление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335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19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58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23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8121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На 1 место можно выделить, что наиболее развита  </a:t>
                      </a:r>
                      <a:r>
                        <a:rPr lang="ru-RU" sz="1800" b="1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коммуникативность</a:t>
                      </a: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На</a:t>
                      </a:r>
                      <a:r>
                        <a:rPr lang="ru-RU" sz="1800" b="1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2 месте чуть меньше развито интеллектуальная лабильность.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И на 3 месте- это креативность.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976941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1667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>
                <a:solidFill>
                  <a:srgbClr val="FF0000"/>
                </a:solidFill>
              </a:rPr>
              <a:t>Результаты  3 классов 2019-2020гг.:</a:t>
            </a:r>
            <a:endParaRPr lang="ru-RU" sz="2800" dirty="0">
              <a:solidFill>
                <a:srgbClr val="FF0000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590389192"/>
              </p:ext>
            </p:extLst>
          </p:nvPr>
        </p:nvGraphicFramePr>
        <p:xfrm>
          <a:off x="611560" y="980728"/>
          <a:ext cx="7344815" cy="5318504"/>
        </p:xfrm>
        <a:graphic>
          <a:graphicData uri="http://schemas.openxmlformats.org/drawingml/2006/table">
            <a:tbl>
              <a:tblPr firstRow="1" firstCol="1" bandRow="1"/>
              <a:tblGrid>
                <a:gridCol w="495782"/>
                <a:gridCol w="2236588"/>
                <a:gridCol w="1184678"/>
                <a:gridCol w="1184678"/>
                <a:gridCol w="1184678"/>
                <a:gridCol w="1058411"/>
              </a:tblGrid>
              <a:tr h="7920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№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Итог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Кол-во чел.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Высокий </a:t>
                      </a: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уровень%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Средний </a:t>
                      </a: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уровень%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Низкий </a:t>
                      </a: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уровень%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Интелл.лабильность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470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27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47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26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6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Креативность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28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37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35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25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К</a:t>
                      </a:r>
                      <a:r>
                        <a:rPr lang="ru-RU" sz="1800" b="1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оммуникативность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504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24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70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04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Системное мышление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485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25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48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27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4969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Можем</a:t>
                      </a:r>
                      <a:r>
                        <a:rPr lang="ru-RU" sz="1800" b="1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видеть, что</a:t>
                      </a: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результаты на</a:t>
                      </a:r>
                      <a:r>
                        <a:rPr lang="ru-RU" sz="1800" b="1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высоком уровне почти одинаковые:</a:t>
                      </a:r>
                      <a:endParaRPr lang="ru-RU" sz="1800" b="1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На 1 месте можно говорить, что наиболее развита</a:t>
                      </a:r>
                      <a:r>
                        <a:rPr lang="ru-RU" sz="1800" b="1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b="1" baseline="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креативность</a:t>
                      </a:r>
                      <a:r>
                        <a:rPr lang="ru-RU" sz="1800" b="1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На 2 месте – интеллектуальная лабильность.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И на 3 месте – системное мышление.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85813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88680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rgbClr val="FF0000"/>
                </a:solidFill>
              </a:rPr>
              <a:t>Результаты 8 классов 2019-2020гг. </a:t>
            </a:r>
            <a:endParaRPr lang="ru-RU" sz="2400" dirty="0">
              <a:solidFill>
                <a:srgbClr val="FF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65931386"/>
              </p:ext>
            </p:extLst>
          </p:nvPr>
        </p:nvGraphicFramePr>
        <p:xfrm>
          <a:off x="683569" y="1124747"/>
          <a:ext cx="6984776" cy="4524198"/>
        </p:xfrm>
        <a:graphic>
          <a:graphicData uri="http://schemas.openxmlformats.org/drawingml/2006/table">
            <a:tbl>
              <a:tblPr firstRow="1" firstCol="1" bandRow="1"/>
              <a:tblGrid>
                <a:gridCol w="447441"/>
                <a:gridCol w="2326862"/>
                <a:gridCol w="1116927"/>
                <a:gridCol w="1069167"/>
                <a:gridCol w="1069167"/>
                <a:gridCol w="955212"/>
              </a:tblGrid>
              <a:tr h="5616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№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Итог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Кол-во чел.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Высокий уровень </a:t>
                      </a:r>
                      <a:r>
                        <a:rPr lang="ru-RU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Средний </a:t>
                      </a: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уровень%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Низкий </a:t>
                      </a: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уровень%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16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Интелл.лабильность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386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37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54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16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Креативность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387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16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37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47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16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коммуникативность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391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28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31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41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16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Системное мышление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382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32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28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1662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На 1 месте</a:t>
                      </a:r>
                      <a:r>
                        <a:rPr lang="ru-RU" sz="1800" b="1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–это  системное мышление.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На 2 месте по уровню развития интеллектуальная лабильность.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И на 3 месте  - </a:t>
                      </a:r>
                      <a:r>
                        <a:rPr lang="ru-RU" sz="1800" b="1" baseline="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коммуникативность</a:t>
                      </a:r>
                      <a:r>
                        <a:rPr lang="ru-RU" sz="1800" b="1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301599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462</TotalTime>
  <Words>221</Words>
  <Application>Microsoft Office PowerPoint</Application>
  <PresentationFormat>Экран (4:3)</PresentationFormat>
  <Paragraphs>105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Аспект</vt:lpstr>
      <vt:lpstr>Результаты детских садов 2019-2020гг.</vt:lpstr>
      <vt:lpstr>Результаты  3 классов 2019-2020гг.:</vt:lpstr>
      <vt:lpstr>Результаты 8 классов 2019-2020гг.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Вера</dc:creator>
  <cp:lastModifiedBy>asus</cp:lastModifiedBy>
  <cp:revision>35</cp:revision>
  <dcterms:created xsi:type="dcterms:W3CDTF">2019-05-08T03:37:15Z</dcterms:created>
  <dcterms:modified xsi:type="dcterms:W3CDTF">2020-05-27T06:31:50Z</dcterms:modified>
</cp:coreProperties>
</file>